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8825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5000" lang="en-GB">
                <a:latin typeface="Six Caps"/>
                <a:ea typeface="Six Caps"/>
                <a:cs typeface="Six Caps"/>
                <a:sym typeface="Six Caps"/>
              </a:rPr>
              <a:t>Mining Conditions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948537" x="6096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Mining Revolution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Conditions underground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1906 - Robinson Deep Mine in JHB was the deepest mine in the world (800 m deep)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Dangerous conditions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The deeper inside, the hotter it gets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pump water &amp; hot air out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worked with dynamite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pockets of gas (exploded!)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No protective clothes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Rock falls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-2587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Conditions Underground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609600" x="457200"/>
            <a:ext cy="1878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Dust from the drilling was also a hazard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inhaling the dust led to silicosis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inhaling wet air caused pneumonia</a:t>
            </a:r>
          </a:p>
          <a:p>
            <a:pPr rtl="0" lvl="1" indent="-381000" marL="914400">
              <a:spcBef>
                <a:spcPts val="0"/>
              </a:spcBef>
              <a:buClr>
                <a:schemeClr val="lt1"/>
              </a:buClr>
              <a:buSzPct val="80000"/>
              <a:buFont typeface="Courier New"/>
              <a:buChar char="o"/>
            </a:pPr>
            <a:r>
              <a:rPr lang="en-GB"/>
              <a:t>tuberculosis also spread</a:t>
            </a:r>
          </a:p>
        </p:txBody>
      </p:sp>
      <p:pic>
        <p:nvPicPr>
          <p:cNvPr id="37" name="Shape 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37177" x="1758400"/>
            <a:ext cy="4436724" cx="5673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-301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Inside a deep-level mine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990600" x="457200"/>
            <a:ext cy="4028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Two shifts a day (day and night)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Started at 04h00 or at 15h00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Between 9 &amp; 15 hours long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Black miners did not return to the surface during this time 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If they took breaks they had to take their own food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White supervisors could take breaks, earned more and were better housed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460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Randlords and the formation of the Chamber Mines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9144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1889 - rising costs of mining left 44 mining companies bankrupt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decided to join together and form large mining houses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They were European capitalists - the Randlords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They formed an organisation called the Witwatersrand Chamber of Mines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Main aim - to keep mining profitable</a:t>
            </a:r>
          </a:p>
          <a:p>
            <a:pPr rtl="0"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decided on low wages to keep profits high</a:t>
            </a:r>
          </a:p>
          <a:p>
            <a:pPr lvl="0" indent="-41910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-GB"/>
              <a:t>new laws and taxes to recruit more workers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y="-411162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Joseph Benjamin Robinson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685800" x="457200"/>
            <a:ext cy="12771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One of the richest Randlords. He bought up large amounts of land on the Rand in 1886.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62900" x="542525"/>
            <a:ext cy="4260249" cx="33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